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43" r:id="rId1"/>
  </p:sldMasterIdLst>
  <p:notesMasterIdLst>
    <p:notesMasterId r:id="rId5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showAnimation="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7D92787-0673-4784-B1B4-DA8829A55E00}">
  <a:tblStyle styleId="{C7D92787-0673-4784-B1B4-DA8829A55E0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491" autoAdjust="0"/>
    <p:restoredTop sz="94583"/>
  </p:normalViewPr>
  <p:slideViewPr>
    <p:cSldViewPr snapToGrid="0">
      <p:cViewPr>
        <p:scale>
          <a:sx n="161" d="100"/>
          <a:sy n="161" d="100"/>
        </p:scale>
        <p:origin x="528" y="14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13335" y="601724"/>
            <a:ext cx="6477805" cy="1906073"/>
          </a:xfrm>
          <a:prstGeom prst="rect">
            <a:avLst/>
          </a:prstGeom>
        </p:spPr>
        <p:txBody>
          <a:bodyPr bIns="0" anchor="b">
            <a:normAutofit/>
          </a:bodyPr>
          <a:lstStyle>
            <a:lvl1pPr algn="l">
              <a:defRPr sz="4950"/>
            </a:lvl1pPr>
          </a:lstStyle>
          <a:p>
            <a:r>
              <a:rPr lang="en-GB"/>
              <a:t>Click to edit Master title style</a:t>
            </a:r>
            <a:endParaRPr lang="en-US" dirty="0"/>
          </a:p>
        </p:txBody>
      </p:sp>
      <p:sp>
        <p:nvSpPr>
          <p:cNvPr id="3" name="Subtitle 2"/>
          <p:cNvSpPr>
            <a:spLocks noGrp="1"/>
          </p:cNvSpPr>
          <p:nvPr>
            <p:ph type="subTitle" idx="1"/>
          </p:nvPr>
        </p:nvSpPr>
        <p:spPr>
          <a:xfrm>
            <a:off x="1813335" y="2648403"/>
            <a:ext cx="6477804" cy="733216"/>
          </a:xfrm>
          <a:prstGeom prst="rect">
            <a:avLst/>
          </a:prstGeom>
        </p:spPr>
        <p:txBody>
          <a:bodyPr tIns="91440" bIns="91440">
            <a:normAutofit/>
          </a:bodyPr>
          <a:lstStyle>
            <a:lvl1pPr marL="0" indent="0" algn="l">
              <a:buNone/>
              <a:defRPr sz="1350" b="0" cap="all" baseline="0">
                <a:solidFill>
                  <a:schemeClr val="tx1"/>
                </a:solidFill>
              </a:defRPr>
            </a:lvl1pPr>
            <a:lvl2pPr marL="342900" indent="0" algn="ctr">
              <a:buNone/>
              <a:defRPr sz="135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a:t>Click to edit Master subtitle style</a:t>
            </a:r>
            <a:endParaRPr lang="en-US" dirty="0"/>
          </a:p>
        </p:txBody>
      </p:sp>
      <p:sp>
        <p:nvSpPr>
          <p:cNvPr id="4" name="Date Placeholder 3"/>
          <p:cNvSpPr>
            <a:spLocks noGrp="1"/>
          </p:cNvSpPr>
          <p:nvPr>
            <p:ph type="dt" sz="half" idx="10"/>
          </p:nvPr>
        </p:nvSpPr>
        <p:spPr>
          <a:xfrm>
            <a:off x="5665604" y="247778"/>
            <a:ext cx="2625536" cy="231901"/>
          </a:xfrm>
          <a:prstGeom prst="rect">
            <a:avLst/>
          </a:prstGeom>
        </p:spPr>
        <p:txBody>
          <a:bodyPr/>
          <a:lstStyle/>
          <a:p>
            <a:fld id="{9AB3A824-1A51-4B26-AD58-A6D8E14F6C04}" type="datetimeFigureOut">
              <a:rPr lang="en-US" smtClean="0"/>
              <a:t>5/17/25</a:t>
            </a:fld>
            <a:endParaRPr lang="en-US" dirty="0"/>
          </a:p>
        </p:txBody>
      </p:sp>
      <p:sp>
        <p:nvSpPr>
          <p:cNvPr id="5" name="Footer Placeholder 4"/>
          <p:cNvSpPr>
            <a:spLocks noGrp="1"/>
          </p:cNvSpPr>
          <p:nvPr>
            <p:ph type="ftr" sz="quarter" idx="11"/>
          </p:nvPr>
        </p:nvSpPr>
        <p:spPr>
          <a:xfrm>
            <a:off x="1812376" y="246981"/>
            <a:ext cx="3730436" cy="231901"/>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1078249" y="599230"/>
            <a:ext cx="608264" cy="377684"/>
          </a:xfrm>
          <a:prstGeom prst="rect">
            <a:avLst/>
          </a:prstGeom>
        </p:spPr>
        <p:txBody>
          <a:bodyPr/>
          <a:lstStyle/>
          <a:p>
            <a:fld id="{6D22F896-40B5-4ADD-8801-0D06FADFA095}" type="slidenum">
              <a:rPr lang="en-US" smtClean="0"/>
              <a:t>‹#›</a:t>
            </a:fld>
            <a:endParaRPr lang="en-US" dirty="0"/>
          </a:p>
        </p:txBody>
      </p:sp>
      <p:cxnSp>
        <p:nvCxnSpPr>
          <p:cNvPr id="15" name="Straight Connector 14"/>
          <p:cNvCxnSpPr/>
          <p:nvPr/>
        </p:nvCxnSpPr>
        <p:spPr>
          <a:xfrm>
            <a:off x="1813335" y="2646407"/>
            <a:ext cx="6477804"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5484972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088685" y="603390"/>
            <a:ext cx="7202456" cy="786926"/>
          </a:xfrm>
          <a:prstGeom prst="rect">
            <a:avLst/>
          </a:prstGeo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1088685" y="1511799"/>
            <a:ext cx="7202456" cy="2587960"/>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5665604" y="247778"/>
            <a:ext cx="2625536" cy="231901"/>
          </a:xfrm>
          <a:prstGeom prst="rect">
            <a:avLst/>
          </a:prstGeom>
        </p:spPr>
        <p:txBody>
          <a:bodyPr/>
          <a:lstStyle/>
          <a:p>
            <a:fld id="{D857E33E-8B18-4087-B112-809917729534}" type="datetimeFigureOut">
              <a:rPr lang="en-US" smtClean="0"/>
              <a:t>5/17/25</a:t>
            </a:fld>
            <a:endParaRPr lang="en-US" dirty="0"/>
          </a:p>
        </p:txBody>
      </p:sp>
      <p:sp>
        <p:nvSpPr>
          <p:cNvPr id="5" name="Footer Placeholder 4"/>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26" name="Straight Connector 25"/>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3842516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79333" y="599230"/>
            <a:ext cx="1211807" cy="3494917"/>
          </a:xfrm>
          <a:prstGeom prst="rect">
            <a:avLst/>
          </a:prstGeom>
        </p:spPr>
        <p:txBody>
          <a:bodyPr vert="eaVert"/>
          <a:lstStyle>
            <a:lvl1pPr algn="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1083504" y="599230"/>
            <a:ext cx="5871623" cy="3494917"/>
          </a:xfrm>
          <a:prstGeom prst="rect">
            <a:avLst/>
          </a:prstGeo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5665604" y="247778"/>
            <a:ext cx="2625536" cy="231901"/>
          </a:xfrm>
          <a:prstGeom prst="rect">
            <a:avLst/>
          </a:prstGeom>
        </p:spPr>
        <p:txBody>
          <a:bodyPr/>
          <a:lstStyle/>
          <a:p>
            <a:fld id="{D3FFE419-2371-464F-8239-3959401C3561}" type="datetimeFigureOut">
              <a:rPr lang="en-US" smtClean="0"/>
              <a:t>5/17/25</a:t>
            </a:fld>
            <a:endParaRPr lang="en-US" dirty="0"/>
          </a:p>
        </p:txBody>
      </p:sp>
      <p:sp>
        <p:nvSpPr>
          <p:cNvPr id="5" name="Footer Placeholder 4"/>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15" name="Straight Connector 14"/>
          <p:cNvCxnSpPr/>
          <p:nvPr/>
        </p:nvCxnSpPr>
        <p:spPr>
          <a:xfrm>
            <a:off x="7079333" y="599230"/>
            <a:ext cx="0" cy="3494917"/>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01013332"/>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88685" y="603390"/>
            <a:ext cx="7202456" cy="786926"/>
          </a:xfrm>
          <a:prstGeom prst="rect">
            <a:avLst/>
          </a:prstGeom>
        </p:spPr>
        <p:txBody>
          <a:bodyPr/>
          <a:lstStyle/>
          <a:p>
            <a:r>
              <a:rPr lang="en-GB"/>
              <a:t>Click to edit Master title style</a:t>
            </a:r>
            <a:endParaRPr lang="en-US" dirty="0"/>
          </a:p>
        </p:txBody>
      </p:sp>
      <p:sp>
        <p:nvSpPr>
          <p:cNvPr id="3" name="Content Placeholder 2"/>
          <p:cNvSpPr>
            <a:spLocks noGrp="1"/>
          </p:cNvSpPr>
          <p:nvPr>
            <p:ph idx="1"/>
          </p:nvPr>
        </p:nvSpPr>
        <p:spPr>
          <a:xfrm>
            <a:off x="1088685" y="1511799"/>
            <a:ext cx="7202456" cy="2587960"/>
          </a:xfrm>
          <a:prstGeom prst="rect">
            <a:avLst/>
          </a:prstGeom>
        </p:spPr>
        <p:txBody>
          <a:bodyPr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5665604" y="247778"/>
            <a:ext cx="2625536" cy="231901"/>
          </a:xfrm>
          <a:prstGeom prst="rect">
            <a:avLst/>
          </a:prstGeom>
        </p:spPr>
        <p:txBody>
          <a:bodyPr/>
          <a:lstStyle/>
          <a:p>
            <a:fld id="{97D162C4-EDD9-4389-A98B-B87ECEA2A816}" type="datetimeFigureOut">
              <a:rPr lang="en-US" smtClean="0"/>
              <a:t>5/17/25</a:t>
            </a:fld>
            <a:endParaRPr lang="en-US" dirty="0"/>
          </a:p>
        </p:txBody>
      </p:sp>
      <p:sp>
        <p:nvSpPr>
          <p:cNvPr id="5" name="Footer Placeholder 4"/>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33" name="Straight Connector 32"/>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4380321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90679" y="1317097"/>
            <a:ext cx="6482366" cy="1415963"/>
          </a:xfrm>
          <a:prstGeom prst="rect">
            <a:avLst/>
          </a:prstGeom>
        </p:spPr>
        <p:txBody>
          <a:bodyPr anchor="b">
            <a:normAutofit/>
          </a:bodyPr>
          <a:lstStyle>
            <a:lvl1pPr algn="l">
              <a:defRPr sz="2700"/>
            </a:lvl1pPr>
          </a:lstStyle>
          <a:p>
            <a:r>
              <a:rPr lang="en-GB"/>
              <a:t>Click to edit Master title style</a:t>
            </a:r>
            <a:endParaRPr lang="en-US" dirty="0"/>
          </a:p>
        </p:txBody>
      </p:sp>
      <p:sp>
        <p:nvSpPr>
          <p:cNvPr id="3" name="Text Placeholder 2"/>
          <p:cNvSpPr>
            <a:spLocks noGrp="1"/>
          </p:cNvSpPr>
          <p:nvPr>
            <p:ph type="body" idx="1"/>
          </p:nvPr>
        </p:nvSpPr>
        <p:spPr>
          <a:xfrm>
            <a:off x="1090679" y="2854647"/>
            <a:ext cx="6472835" cy="759697"/>
          </a:xfrm>
          <a:prstGeom prst="rect">
            <a:avLst/>
          </a:prstGeom>
        </p:spPr>
        <p:txBody>
          <a:bodyPr tIns="91440">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5665604" y="247778"/>
            <a:ext cx="2625536" cy="231901"/>
          </a:xfrm>
          <a:prstGeom prst="rect">
            <a:avLst/>
          </a:prstGeom>
        </p:spPr>
        <p:txBody>
          <a:bodyPr/>
          <a:lstStyle/>
          <a:p>
            <a:fld id="{3E5059C3-6A89-4494-99FF-5A4D6FFD50EB}" type="datetimeFigureOut">
              <a:rPr lang="en-US" smtClean="0"/>
              <a:t>5/17/25</a:t>
            </a:fld>
            <a:endParaRPr lang="en-US" dirty="0"/>
          </a:p>
        </p:txBody>
      </p:sp>
      <p:sp>
        <p:nvSpPr>
          <p:cNvPr id="5" name="Footer Placeholder 4"/>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6" name="Slide Number Placeholder 5"/>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15" name="Straight Connector 14"/>
          <p:cNvCxnSpPr/>
          <p:nvPr/>
        </p:nvCxnSpPr>
        <p:spPr>
          <a:xfrm>
            <a:off x="1090679" y="2853739"/>
            <a:ext cx="6472835"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9130401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86913" y="603667"/>
            <a:ext cx="7204226" cy="794479"/>
          </a:xfrm>
          <a:prstGeom prst="rect">
            <a:avLst/>
          </a:prstGeom>
        </p:spPr>
        <p:txBody>
          <a:bodyPr/>
          <a:lstStyle/>
          <a:p>
            <a:r>
              <a:rPr lang="en-GB"/>
              <a:t>Click to edit Master title style</a:t>
            </a:r>
            <a:endParaRPr lang="en-US" dirty="0"/>
          </a:p>
        </p:txBody>
      </p:sp>
      <p:sp>
        <p:nvSpPr>
          <p:cNvPr id="3" name="Content Placeholder 2"/>
          <p:cNvSpPr>
            <a:spLocks noGrp="1"/>
          </p:cNvSpPr>
          <p:nvPr>
            <p:ph sz="half" idx="1"/>
          </p:nvPr>
        </p:nvSpPr>
        <p:spPr>
          <a:xfrm>
            <a:off x="1085498" y="1508159"/>
            <a:ext cx="3483864" cy="2586446"/>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810328" y="1513007"/>
            <a:ext cx="3483864" cy="2581140"/>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a:xfrm>
            <a:off x="5665604" y="247778"/>
            <a:ext cx="2625536" cy="231901"/>
          </a:xfrm>
          <a:prstGeom prst="rect">
            <a:avLst/>
          </a:prstGeom>
        </p:spPr>
        <p:txBody>
          <a:bodyPr/>
          <a:lstStyle/>
          <a:p>
            <a:fld id="{CA954B2F-12DE-47F5-8894-472B206D2E1E}" type="datetimeFigureOut">
              <a:rPr lang="en-US" smtClean="0"/>
              <a:t>5/17/25</a:t>
            </a:fld>
            <a:endParaRPr lang="en-US" dirty="0"/>
          </a:p>
        </p:txBody>
      </p:sp>
      <p:sp>
        <p:nvSpPr>
          <p:cNvPr id="6" name="Footer Placeholder 5"/>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7" name="Slide Number Placeholder 6"/>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35" name="Straight Connector 34"/>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4121080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85394" y="603123"/>
            <a:ext cx="7205746" cy="792239"/>
          </a:xfrm>
          <a:prstGeom prst="rect">
            <a:avLst/>
          </a:prstGeom>
        </p:spPr>
        <p:txBody>
          <a:bodyPr/>
          <a:lstStyle/>
          <a:p>
            <a:r>
              <a:rPr lang="en-GB"/>
              <a:t>Click to edit Master title style</a:t>
            </a:r>
            <a:endParaRPr lang="en-US" dirty="0"/>
          </a:p>
        </p:txBody>
      </p:sp>
      <p:sp>
        <p:nvSpPr>
          <p:cNvPr id="3" name="Text Placeholder 2"/>
          <p:cNvSpPr>
            <a:spLocks noGrp="1"/>
          </p:cNvSpPr>
          <p:nvPr>
            <p:ph type="body" idx="1"/>
          </p:nvPr>
        </p:nvSpPr>
        <p:spPr>
          <a:xfrm>
            <a:off x="1085393" y="1514662"/>
            <a:ext cx="3483864" cy="601457"/>
          </a:xfrm>
          <a:prstGeom prst="rect">
            <a:avLst/>
          </a:prstGeom>
        </p:spPr>
        <p:txBody>
          <a:bodyPr anchor="b">
            <a:normAutofit/>
          </a:bodyPr>
          <a:lstStyle>
            <a:lvl1pPr marL="0" indent="0">
              <a:lnSpc>
                <a:spcPct val="100000"/>
              </a:lnSpc>
              <a:buNone/>
              <a:defRPr sz="165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4" name="Content Placeholder 3"/>
          <p:cNvSpPr>
            <a:spLocks noGrp="1"/>
          </p:cNvSpPr>
          <p:nvPr>
            <p:ph sz="half" idx="2"/>
          </p:nvPr>
        </p:nvSpPr>
        <p:spPr>
          <a:xfrm>
            <a:off x="1085393" y="2118202"/>
            <a:ext cx="3483864" cy="1983343"/>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809272" y="1517253"/>
            <a:ext cx="3483864" cy="601678"/>
          </a:xfrm>
          <a:prstGeom prst="rect">
            <a:avLst/>
          </a:prstGeom>
        </p:spPr>
        <p:txBody>
          <a:bodyPr anchor="b">
            <a:normAutofit/>
          </a:bodyPr>
          <a:lstStyle>
            <a:lvl1pPr marL="0" indent="0">
              <a:lnSpc>
                <a:spcPct val="100000"/>
              </a:lnSpc>
              <a:buNone/>
              <a:defRPr sz="165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a:t>Click to edit Master text styles</a:t>
            </a:r>
          </a:p>
        </p:txBody>
      </p:sp>
      <p:sp>
        <p:nvSpPr>
          <p:cNvPr id="6" name="Content Placeholder 5"/>
          <p:cNvSpPr>
            <a:spLocks noGrp="1"/>
          </p:cNvSpPr>
          <p:nvPr>
            <p:ph sz="quarter" idx="4"/>
          </p:nvPr>
        </p:nvSpPr>
        <p:spPr>
          <a:xfrm>
            <a:off x="4809272" y="2116119"/>
            <a:ext cx="3483864" cy="1978028"/>
          </a:xfrm>
          <a:prstGeom prst="rect">
            <a:avLst/>
          </a:prstGeo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a:xfrm>
            <a:off x="5665604" y="247778"/>
            <a:ext cx="2625536" cy="231901"/>
          </a:xfrm>
          <a:prstGeom prst="rect">
            <a:avLst/>
          </a:prstGeom>
        </p:spPr>
        <p:txBody>
          <a:bodyPr/>
          <a:lstStyle/>
          <a:p>
            <a:fld id="{3CBC1C18-307B-4F68-A007-B5B542270E8D}" type="datetimeFigureOut">
              <a:rPr lang="en-US" smtClean="0"/>
              <a:t>5/17/25</a:t>
            </a:fld>
            <a:endParaRPr lang="en-US" dirty="0"/>
          </a:p>
        </p:txBody>
      </p:sp>
      <p:sp>
        <p:nvSpPr>
          <p:cNvPr id="8" name="Footer Placeholder 7"/>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9" name="Slide Number Placeholder 8"/>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pPr/>
              <a:t>‹#›</a:t>
            </a:fld>
            <a:endParaRPr lang="en-US" dirty="0"/>
          </a:p>
        </p:txBody>
      </p:sp>
      <p:cxnSp>
        <p:nvCxnSpPr>
          <p:cNvPr id="29" name="Straight Connector 28"/>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404694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088685" y="603390"/>
            <a:ext cx="7202456" cy="786926"/>
          </a:xfrm>
          <a:prstGeom prst="rect">
            <a:avLst/>
          </a:prstGeom>
        </p:spPr>
        <p:txBody>
          <a:bodyPr/>
          <a:lstStyle/>
          <a:p>
            <a:r>
              <a:rPr lang="en-GB"/>
              <a:t>Click to edit Master title style</a:t>
            </a:r>
            <a:endParaRPr lang="en-US" dirty="0"/>
          </a:p>
        </p:txBody>
      </p:sp>
      <p:sp>
        <p:nvSpPr>
          <p:cNvPr id="3" name="Date Placeholder 2"/>
          <p:cNvSpPr>
            <a:spLocks noGrp="1"/>
          </p:cNvSpPr>
          <p:nvPr>
            <p:ph type="dt" sz="half" idx="10"/>
          </p:nvPr>
        </p:nvSpPr>
        <p:spPr>
          <a:xfrm>
            <a:off x="5665604" y="247778"/>
            <a:ext cx="2625536" cy="231901"/>
          </a:xfrm>
          <a:prstGeom prst="rect">
            <a:avLst/>
          </a:prstGeom>
        </p:spPr>
        <p:txBody>
          <a:bodyPr/>
          <a:lstStyle/>
          <a:p>
            <a:fld id="{1FAF3416-4057-4DAA-829D-4CA07428D088}" type="datetimeFigureOut">
              <a:rPr lang="en-US" smtClean="0"/>
              <a:t>5/17/25</a:t>
            </a:fld>
            <a:endParaRPr lang="en-US" dirty="0"/>
          </a:p>
        </p:txBody>
      </p:sp>
      <p:sp>
        <p:nvSpPr>
          <p:cNvPr id="4" name="Footer Placeholder 3"/>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5" name="Slide Number Placeholder 4"/>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25" name="Straight Connector 24"/>
          <p:cNvCxnSpPr/>
          <p:nvPr/>
        </p:nvCxnSpPr>
        <p:spPr>
          <a:xfrm>
            <a:off x="1090422" y="1385316"/>
            <a:ext cx="720564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7706691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5665604" y="247778"/>
            <a:ext cx="2625536" cy="231901"/>
          </a:xfrm>
          <a:prstGeom prst="rect">
            <a:avLst/>
          </a:prstGeom>
        </p:spPr>
        <p:txBody>
          <a:bodyPr/>
          <a:lstStyle/>
          <a:p>
            <a:fld id="{921D9284-D300-4297-87F7-E791DCC15DB1}" type="datetimeFigureOut">
              <a:rPr lang="en-US" smtClean="0"/>
              <a:t>5/17/25</a:t>
            </a:fld>
            <a:endParaRPr lang="en-US" dirty="0"/>
          </a:p>
        </p:txBody>
      </p:sp>
      <p:sp>
        <p:nvSpPr>
          <p:cNvPr id="3" name="Footer Placeholder 2"/>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4" name="Slide Number Placeholder 3"/>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45215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3504" y="599230"/>
            <a:ext cx="2454824" cy="1685338"/>
          </a:xfrm>
          <a:prstGeom prst="rect">
            <a:avLst/>
          </a:prstGeom>
        </p:spPr>
        <p:txBody>
          <a:bodyPr anchor="b">
            <a:normAutofit/>
          </a:bodyPr>
          <a:lstStyle>
            <a:lvl1pPr algn="l">
              <a:defRPr sz="1800"/>
            </a:lvl1pPr>
          </a:lstStyle>
          <a:p>
            <a:r>
              <a:rPr lang="en-GB"/>
              <a:t>Click to edit Master title style</a:t>
            </a:r>
            <a:endParaRPr lang="en-US" dirty="0"/>
          </a:p>
        </p:txBody>
      </p:sp>
      <p:sp>
        <p:nvSpPr>
          <p:cNvPr id="3" name="Content Placeholder 2"/>
          <p:cNvSpPr>
            <a:spLocks noGrp="1"/>
          </p:cNvSpPr>
          <p:nvPr>
            <p:ph idx="1"/>
          </p:nvPr>
        </p:nvSpPr>
        <p:spPr>
          <a:xfrm>
            <a:off x="3782785" y="599230"/>
            <a:ext cx="4509353" cy="3494120"/>
          </a:xfrm>
          <a:prstGeom prst="rect">
            <a:avLst/>
          </a:prstGeo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083503" y="2404119"/>
            <a:ext cx="2456260" cy="1686136"/>
          </a:xfrm>
          <a:prstGeom prst="rect">
            <a:avLst/>
          </a:prstGeom>
        </p:spPr>
        <p:txBody>
          <a:bodyPr/>
          <a:lstStyle>
            <a:lvl1pPr marL="0" indent="0" algn="l">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a:xfrm>
            <a:off x="5665604" y="247778"/>
            <a:ext cx="2625536" cy="231901"/>
          </a:xfrm>
          <a:prstGeom prst="rect">
            <a:avLst/>
          </a:prstGeom>
        </p:spPr>
        <p:txBody>
          <a:bodyPr/>
          <a:lstStyle/>
          <a:p>
            <a:fld id="{37D525BB-DA17-4BA0-B3C8-3AC3ABC827E6}" type="datetimeFigureOut">
              <a:rPr lang="en-US" smtClean="0"/>
              <a:t>5/17/25</a:t>
            </a:fld>
            <a:endParaRPr lang="en-US" dirty="0"/>
          </a:p>
        </p:txBody>
      </p:sp>
      <p:sp>
        <p:nvSpPr>
          <p:cNvPr id="6" name="Footer Placeholder 5"/>
          <p:cNvSpPr>
            <a:spLocks noGrp="1"/>
          </p:cNvSpPr>
          <p:nvPr>
            <p:ph type="ftr" sz="quarter" idx="11"/>
          </p:nvPr>
        </p:nvSpPr>
        <p:spPr>
          <a:xfrm>
            <a:off x="1088684" y="246981"/>
            <a:ext cx="4454127" cy="231901"/>
          </a:xfrm>
          <a:prstGeom prst="rect">
            <a:avLst/>
          </a:prstGeom>
        </p:spPr>
        <p:txBody>
          <a:bodyPr/>
          <a:lstStyle/>
          <a:p>
            <a:r>
              <a:rPr lang="en-US"/>
              <a:t>
              </a:t>
            </a:r>
            <a:endParaRPr lang="en-US" dirty="0"/>
          </a:p>
        </p:txBody>
      </p:sp>
      <p:sp>
        <p:nvSpPr>
          <p:cNvPr id="7" name="Slide Number Placeholder 6"/>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17" name="Straight Connector 16"/>
          <p:cNvCxnSpPr/>
          <p:nvPr/>
        </p:nvCxnSpPr>
        <p:spPr>
          <a:xfrm>
            <a:off x="1086210" y="2404118"/>
            <a:ext cx="2452118"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9465467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5608041" y="361628"/>
            <a:ext cx="3055900" cy="3861826"/>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088405" y="847135"/>
            <a:ext cx="4149246" cy="1372938"/>
          </a:xfrm>
          <a:prstGeom prst="rect">
            <a:avLst/>
          </a:prstGeom>
        </p:spPr>
        <p:txBody>
          <a:bodyPr anchor="b">
            <a:normAutofit/>
          </a:bodyPr>
          <a:lstStyle>
            <a:lvl1pPr>
              <a:defRPr sz="2400"/>
            </a:lvl1pPr>
          </a:lstStyle>
          <a:p>
            <a:r>
              <a:rPr lang="en-GB"/>
              <a:t>Click to edit Master title style</a:t>
            </a:r>
            <a:endParaRPr lang="en-US" dirty="0"/>
          </a:p>
        </p:txBody>
      </p:sp>
      <p:sp>
        <p:nvSpPr>
          <p:cNvPr id="3" name="Picture Placeholder 2"/>
          <p:cNvSpPr>
            <a:spLocks noGrp="1" noChangeAspect="1"/>
          </p:cNvSpPr>
          <p:nvPr>
            <p:ph type="pic" idx="1"/>
          </p:nvPr>
        </p:nvSpPr>
        <p:spPr>
          <a:xfrm>
            <a:off x="6093292" y="841907"/>
            <a:ext cx="2093378" cy="2899745"/>
          </a:xfrm>
          <a:prstGeom prst="rect">
            <a:avLst/>
          </a:prstGeom>
          <a:solidFill>
            <a:schemeClr val="bg1">
              <a:lumMod val="85000"/>
            </a:schemeClr>
          </a:solidFill>
          <a:ln w="9525" cap="sq">
            <a:noFill/>
            <a:miter lim="800000"/>
          </a:ln>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GB"/>
              <a:t>Click icon to add picture</a:t>
            </a:r>
            <a:endParaRPr lang="en-US" dirty="0"/>
          </a:p>
        </p:txBody>
      </p:sp>
      <p:sp>
        <p:nvSpPr>
          <p:cNvPr id="4" name="Text Placeholder 3"/>
          <p:cNvSpPr>
            <a:spLocks noGrp="1"/>
          </p:cNvSpPr>
          <p:nvPr>
            <p:ph type="body" sz="half" idx="2"/>
          </p:nvPr>
        </p:nvSpPr>
        <p:spPr>
          <a:xfrm>
            <a:off x="1087747" y="2359494"/>
            <a:ext cx="4143303" cy="1502807"/>
          </a:xfrm>
          <a:prstGeom prst="rect">
            <a:avLst/>
          </a:prstGeom>
        </p:spPr>
        <p:txBody>
          <a:bodyPr>
            <a:normAutofit/>
          </a:bodyPr>
          <a:lstStyle>
            <a:lvl1pPr marL="0" indent="0" algn="l">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GB"/>
              <a:t>Click to edit Master text styles</a:t>
            </a:r>
          </a:p>
        </p:txBody>
      </p:sp>
      <p:sp>
        <p:nvSpPr>
          <p:cNvPr id="5" name="Date Placeholder 4"/>
          <p:cNvSpPr>
            <a:spLocks noGrp="1"/>
          </p:cNvSpPr>
          <p:nvPr>
            <p:ph type="dt" sz="half" idx="10"/>
          </p:nvPr>
        </p:nvSpPr>
        <p:spPr>
          <a:xfrm>
            <a:off x="1085537" y="4102393"/>
            <a:ext cx="4145513" cy="240092"/>
          </a:xfrm>
          <a:prstGeom prst="rect">
            <a:avLst/>
          </a:prstGeom>
        </p:spPr>
        <p:txBody>
          <a:bodyPr/>
          <a:lstStyle>
            <a:lvl1pPr algn="l">
              <a:defRPr/>
            </a:lvl1pPr>
          </a:lstStyle>
          <a:p>
            <a:fld id="{B16C4C9A-3960-41CF-A4E9-2A8FB932454B}" type="datetimeFigureOut">
              <a:rPr lang="en-US" smtClean="0"/>
              <a:t>5/17/25</a:t>
            </a:fld>
            <a:endParaRPr lang="en-US" dirty="0"/>
          </a:p>
        </p:txBody>
      </p:sp>
      <p:sp>
        <p:nvSpPr>
          <p:cNvPr id="6" name="Footer Placeholder 5"/>
          <p:cNvSpPr>
            <a:spLocks noGrp="1"/>
          </p:cNvSpPr>
          <p:nvPr>
            <p:ph type="ftr" sz="quarter" idx="11"/>
          </p:nvPr>
        </p:nvSpPr>
        <p:spPr>
          <a:xfrm>
            <a:off x="1085537" y="238981"/>
            <a:ext cx="4155753" cy="240698"/>
          </a:xfrm>
          <a:prstGeom prst="rect">
            <a:avLst/>
          </a:prstGeom>
        </p:spPr>
        <p:txBody>
          <a:bodyPr/>
          <a:lstStyle/>
          <a:p>
            <a:r>
              <a:rPr lang="en-US"/>
              <a:t>
              </a:t>
            </a:r>
            <a:endParaRPr lang="en-US" dirty="0"/>
          </a:p>
        </p:txBody>
      </p:sp>
      <p:sp>
        <p:nvSpPr>
          <p:cNvPr id="7" name="Slide Number Placeholder 6"/>
          <p:cNvSpPr>
            <a:spLocks noGrp="1"/>
          </p:cNvSpPr>
          <p:nvPr>
            <p:ph type="sldNum" sz="quarter" idx="12"/>
          </p:nvPr>
        </p:nvSpPr>
        <p:spPr>
          <a:xfrm>
            <a:off x="360046" y="599230"/>
            <a:ext cx="608264" cy="377684"/>
          </a:xfrm>
          <a:prstGeom prst="rect">
            <a:avLst/>
          </a:prstGeom>
        </p:spPr>
        <p:txBody>
          <a:bodyPr/>
          <a:lstStyle/>
          <a:p>
            <a:fld id="{6D22F896-40B5-4ADD-8801-0D06FADFA095}" type="slidenum">
              <a:rPr lang="en-US" smtClean="0"/>
              <a:t>‹#›</a:t>
            </a:fld>
            <a:endParaRPr lang="en-US" dirty="0"/>
          </a:p>
        </p:txBody>
      </p:sp>
      <p:cxnSp>
        <p:nvCxnSpPr>
          <p:cNvPr id="31" name="Straight Connector 30"/>
          <p:cNvCxnSpPr/>
          <p:nvPr/>
        </p:nvCxnSpPr>
        <p:spPr>
          <a:xfrm>
            <a:off x="1085537" y="2357704"/>
            <a:ext cx="4145513"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80961022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
        <p:cNvGrpSpPr/>
        <p:nvPr/>
      </p:nvGrpSpPr>
      <p:grpSpPr>
        <a:xfrm>
          <a:off x="0" y="0"/>
          <a:ext cx="0" cy="0"/>
          <a:chOff x="0" y="0"/>
          <a:chExt cx="0" cy="0"/>
        </a:xfrm>
      </p:grpSpPr>
      <p:sp>
        <p:nvSpPr>
          <p:cNvPr id="8" name="Rectangle 7"/>
          <p:cNvSpPr/>
          <p:nvPr userDrawn="1"/>
        </p:nvSpPr>
        <p:spPr>
          <a:xfrm>
            <a:off x="0" y="1511799"/>
            <a:ext cx="9144000" cy="3302433"/>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4814255"/>
            <a:ext cx="9144000" cy="557213"/>
          </a:xfrm>
          <a:prstGeom prst="rect">
            <a:avLst/>
          </a:prstGeom>
        </p:spPr>
      </p:pic>
    </p:spTree>
    <p:extLst>
      <p:ext uri="{BB962C8B-B14F-4D97-AF65-F5344CB8AC3E}">
        <p14:creationId xmlns:p14="http://schemas.microsoft.com/office/powerpoint/2010/main" val="592853057"/>
      </p:ext>
    </p:extLst>
  </p:cSld>
  <p:clrMap bg1="dk1" tx1="lt1" bg2="dk2" tx2="lt2" accent1="accent1" accent2="accent2" accent3="accent3" accent4="accent4" accent5="accent5" accent6="accent6" hlink="hlink" folHlink="folHlink"/>
  <p:sldLayoutIdLst>
    <p:sldLayoutId id="2147483844" r:id="rId1"/>
    <p:sldLayoutId id="2147483845" r:id="rId2"/>
    <p:sldLayoutId id="2147483846" r:id="rId3"/>
    <p:sldLayoutId id="2147483847" r:id="rId4"/>
    <p:sldLayoutId id="2147483848" r:id="rId5"/>
    <p:sldLayoutId id="2147483849" r:id="rId6"/>
    <p:sldLayoutId id="2147483850" r:id="rId7"/>
    <p:sldLayoutId id="2147483851" r:id="rId8"/>
    <p:sldLayoutId id="2147483852" r:id="rId9"/>
    <p:sldLayoutId id="2147483853" r:id="rId10"/>
    <p:sldLayoutId id="2147483854" r:id="rId11"/>
  </p:sldLayoutIdLst>
  <p:hf sldNum="0" hdr="0" ftr="0" dt="0"/>
  <p:txStyles>
    <p:titleStyle>
      <a:lvl1pPr algn="l" defTabSz="685800" rtl="0" eaLnBrk="1" latinLnBrk="0" hangingPunct="1">
        <a:lnSpc>
          <a:spcPct val="90000"/>
        </a:lnSpc>
        <a:spcBef>
          <a:spcPct val="0"/>
        </a:spcBef>
        <a:buNone/>
        <a:defRPr sz="2400" b="0" i="0" kern="1200" cap="all">
          <a:solidFill>
            <a:schemeClr val="tx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accent1"/>
        </a:buClr>
        <a:buSzPct val="100000"/>
        <a:buFont typeface="Arial" panose="020B0604020202020204" pitchFamily="34" charset="0"/>
        <a:buChar char="•"/>
        <a:defRPr sz="1500" kern="120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350" kern="1200" cap="none" baseline="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1050" kern="1200" cap="none" baseline="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accent1"/>
        </a:buClr>
        <a:buSzPct val="100000"/>
        <a:buFont typeface="Arial" panose="020B0604020202020204" pitchFamily="34" charset="0"/>
        <a:buChar char="•"/>
        <a:defRPr sz="900" kern="1200"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9144000" cy="51435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sz="400"/>
          </a:p>
        </p:txBody>
      </p:sp>
      <p:sp>
        <p:nvSpPr>
          <p:cNvPr id="3" name="TextBox 2"/>
          <p:cNvSpPr txBox="1"/>
          <p:nvPr/>
        </p:nvSpPr>
        <p:spPr>
          <a:xfrm>
            <a:off x="914400" y="257175"/>
            <a:ext cx="7315200" cy="553998"/>
          </a:xfrm>
          <a:prstGeom prst="rect">
            <a:avLst/>
          </a:prstGeom>
          <a:noFill/>
        </p:spPr>
        <p:txBody>
          <a:bodyPr wrap="square">
            <a:spAutoFit/>
          </a:bodyPr>
          <a:lstStyle/>
          <a:p>
            <a:pPr algn="ctr">
              <a:defRPr sz="3000" b="1" i="0" u="none">
                <a:solidFill>
                  <a:srgbClr val="000000"/>
                </a:solidFill>
              </a:defRPr>
            </a:pPr>
            <a:r>
              <a:rPr dirty="0"/>
              <a:t>Blacktown Chinese Christian Church</a:t>
            </a:r>
          </a:p>
        </p:txBody>
      </p:sp>
      <p:sp>
        <p:nvSpPr>
          <p:cNvPr id="4" name="TextBox 3"/>
          <p:cNvSpPr txBox="1"/>
          <p:nvPr/>
        </p:nvSpPr>
        <p:spPr>
          <a:xfrm>
            <a:off x="914400" y="771525"/>
            <a:ext cx="7315200" cy="800219"/>
          </a:xfrm>
          <a:prstGeom prst="rect">
            <a:avLst/>
          </a:prstGeom>
          <a:noFill/>
        </p:spPr>
        <p:txBody>
          <a:bodyPr wrap="square">
            <a:spAutoFit/>
          </a:bodyPr>
          <a:lstStyle/>
          <a:p>
            <a:pPr algn="ctr">
              <a:defRPr sz="2300" b="1" i="0" u="none">
                <a:solidFill>
                  <a:srgbClr val="000000"/>
                </a:solidFill>
              </a:defRPr>
            </a:pPr>
            <a:r>
              <a:t>Welcome to Our English Service</a:t>
            </a:r>
            <a:br/>
            <a:r>
              <a:t>18.05.2025</a:t>
            </a:r>
          </a:p>
        </p:txBody>
      </p:sp>
      <p:sp>
        <p:nvSpPr>
          <p:cNvPr id="5" name="TextBox 4"/>
          <p:cNvSpPr txBox="1"/>
          <p:nvPr/>
        </p:nvSpPr>
        <p:spPr>
          <a:xfrm>
            <a:off x="914400" y="1800225"/>
            <a:ext cx="7315200" cy="400110"/>
          </a:xfrm>
          <a:prstGeom prst="rect">
            <a:avLst/>
          </a:prstGeom>
          <a:noFill/>
        </p:spPr>
        <p:txBody>
          <a:bodyPr wrap="square">
            <a:spAutoFit/>
          </a:bodyPr>
          <a:lstStyle/>
          <a:p>
            <a:pPr algn="ctr">
              <a:defRPr sz="2000" b="1" i="0" u="sng">
                <a:solidFill>
                  <a:srgbClr val="7030A0"/>
                </a:solidFill>
              </a:defRPr>
            </a:pPr>
            <a:r>
              <a:t>English Service 9:45 – 11:00 am</a:t>
            </a:r>
          </a:p>
        </p:txBody>
      </p:sp>
      <p:sp>
        <p:nvSpPr>
          <p:cNvPr id="6" name="TextBox 5"/>
          <p:cNvSpPr txBox="1"/>
          <p:nvPr/>
        </p:nvSpPr>
        <p:spPr>
          <a:xfrm>
            <a:off x="914400" y="2057400"/>
            <a:ext cx="7315200" cy="2862322"/>
          </a:xfrm>
          <a:prstGeom prst="rect">
            <a:avLst/>
          </a:prstGeom>
          <a:noFill/>
        </p:spPr>
        <p:txBody>
          <a:bodyPr wrap="square">
            <a:spAutoFit/>
          </a:bodyPr>
          <a:lstStyle/>
          <a:p>
            <a:pPr algn="l">
              <a:defRPr sz="2000" b="1" i="0" u="none">
                <a:solidFill>
                  <a:srgbClr val="000000"/>
                </a:solidFill>
              </a:defRPr>
            </a:pPr>
            <a:r>
              <a:rPr dirty="0"/>
              <a:t>Worship Songs:</a:t>
            </a:r>
            <a:br>
              <a:rPr dirty="0"/>
            </a:br>
            <a:br>
              <a:rPr dirty="0"/>
            </a:br>
            <a:br>
              <a:rPr dirty="0"/>
            </a:br>
            <a:r>
              <a:rPr dirty="0"/>
              <a:t>Passage:</a:t>
            </a:r>
            <a:br>
              <a:rPr dirty="0"/>
            </a:br>
            <a:r>
              <a:rPr dirty="0"/>
              <a:t>Speaker:</a:t>
            </a:r>
            <a:br>
              <a:rPr dirty="0"/>
            </a:br>
            <a:r>
              <a:rPr dirty="0"/>
              <a:t>Topic:</a:t>
            </a:r>
            <a:br>
              <a:rPr dirty="0"/>
            </a:br>
            <a:r>
              <a:rPr dirty="0"/>
              <a:t>Response Song:</a:t>
            </a:r>
            <a:br>
              <a:rPr dirty="0"/>
            </a:br>
            <a:r>
              <a:rPr dirty="0"/>
              <a:t>Announcements and Closing Prayer</a:t>
            </a:r>
            <a:br>
              <a:rPr dirty="0"/>
            </a:br>
            <a:r>
              <a:rPr dirty="0"/>
              <a:t>Benediction</a:t>
            </a:r>
          </a:p>
        </p:txBody>
      </p:sp>
      <p:sp>
        <p:nvSpPr>
          <p:cNvPr id="7" name="TextBox 6"/>
          <p:cNvSpPr txBox="1"/>
          <p:nvPr/>
        </p:nvSpPr>
        <p:spPr>
          <a:xfrm>
            <a:off x="914400" y="2057400"/>
            <a:ext cx="7315200" cy="2246769"/>
          </a:xfrm>
          <a:prstGeom prst="rect">
            <a:avLst/>
          </a:prstGeom>
          <a:noFill/>
        </p:spPr>
        <p:txBody>
          <a:bodyPr wrap="square">
            <a:spAutoFit/>
          </a:bodyPr>
          <a:lstStyle/>
          <a:p>
            <a:pPr algn="ctr">
              <a:defRPr sz="2000" b="0" i="0" u="none">
                <a:solidFill>
                  <a:srgbClr val="000000"/>
                </a:solidFill>
              </a:defRPr>
            </a:pPr>
            <a:r>
              <a:rPr dirty="0"/>
              <a:t>I Will Trust My </a:t>
            </a:r>
            <a:r>
              <a:rPr dirty="0" err="1"/>
              <a:t>Saviour</a:t>
            </a:r>
            <a:r>
              <a:rPr dirty="0"/>
              <a:t> Jesus</a:t>
            </a:r>
            <a:br>
              <a:rPr dirty="0"/>
            </a:br>
            <a:r>
              <a:rPr dirty="0"/>
              <a:t>How Deep The Fathers Love For Us</a:t>
            </a:r>
            <a:br>
              <a:rPr dirty="0"/>
            </a:br>
            <a:r>
              <a:rPr dirty="0"/>
              <a:t>How Great Is Our God</a:t>
            </a:r>
            <a:br>
              <a:rPr dirty="0"/>
            </a:br>
            <a:r>
              <a:rPr dirty="0"/>
              <a:t>1 Samuel 10:1-27</a:t>
            </a:r>
            <a:br>
              <a:rPr dirty="0"/>
            </a:br>
            <a:r>
              <a:rPr dirty="0"/>
              <a:t>TBA</a:t>
            </a:r>
            <a:br>
              <a:rPr dirty="0"/>
            </a:br>
            <a:r>
              <a:rPr dirty="0"/>
              <a:t>TBA</a:t>
            </a:r>
            <a:br>
              <a:rPr dirty="0"/>
            </a:br>
            <a:r>
              <a:rPr dirty="0"/>
              <a:t>TBA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Oh on that cross, how it was seen</a:t>
            </a:r>
          </a:p>
          <a:p>
            <a:pPr algn="ctr">
              <a:defRPr sz="2700" b="0"/>
            </a:pPr>
            <a:r>
              <a:t>I can go now ever trusting in the One who died for me</a:t>
            </a:r>
          </a:p>
          <a:p>
            <a:pPr algn="ctr">
              <a:defRPr sz="2700" b="0"/>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What could I bring for Your gift is complete</a:t>
            </a:r>
          </a:p>
          <a:p>
            <a:pPr algn="ctr">
              <a:defRPr sz="2700" b="0"/>
            </a:pPr>
            <a:r>
              <a:t>So I trust You, simply trust You, Lord,</a:t>
            </a:r>
          </a:p>
          <a:p>
            <a:pPr algn="ctr">
              <a:defRPr sz="2700" b="0"/>
            </a:pPr>
            <a:r>
              <a:t>With every part of me</a:t>
            </a:r>
          </a:p>
          <a:p>
            <a:pPr algn="ctr">
              <a:defRPr sz="2700" b="0"/>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Oh on that cross, how it was seen</a:t>
            </a:r>
          </a:p>
          <a:p>
            <a:pPr algn="ctr">
              <a:defRPr sz="2700" b="0"/>
            </a:pPr>
            <a:r>
              <a:t>I can go now ever trusting in the One who died for me</a:t>
            </a:r>
          </a:p>
          <a:p>
            <a:pPr algn="ctr">
              <a:defRPr sz="2700" b="0"/>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What could I bring for Your gift is complete</a:t>
            </a:r>
          </a:p>
          <a:p>
            <a:pPr algn="ctr">
              <a:defRPr sz="2700" b="0"/>
            </a:pPr>
            <a:r>
              <a:t>So I trust You, simply trust You, Lord,</a:t>
            </a:r>
          </a:p>
          <a:p>
            <a:pPr algn="ctr">
              <a:defRPr sz="2700" b="0"/>
            </a:pPr>
            <a:r>
              <a:t>With every part of me</a:t>
            </a:r>
          </a:p>
          <a:p>
            <a:pPr algn="ctr">
              <a:defRPr sz="2700" b="0"/>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Oh on that cross, how it was seen</a:t>
            </a:r>
          </a:p>
          <a:p>
            <a:pPr algn="ctr">
              <a:defRPr sz="2700" b="0"/>
            </a:pPr>
            <a:r>
              <a:t>I can go now ever trusting in the One who died for me</a:t>
            </a:r>
          </a:p>
          <a:p>
            <a:pPr algn="ctr">
              <a:defRPr sz="2700" b="0"/>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What could I bring for Your gift is complete</a:t>
            </a:r>
          </a:p>
          <a:p>
            <a:pPr algn="ctr">
              <a:defRPr sz="2700" b="0"/>
            </a:pPr>
            <a:r>
              <a:t>So I trust You, simply trust You, Lord,</a:t>
            </a:r>
          </a:p>
          <a:p>
            <a:pPr algn="ctr">
              <a:defRPr sz="2700" b="0"/>
            </a:pPr>
            <a:r>
              <a:t>With every part of me</a:t>
            </a:r>
          </a:p>
          <a:p>
            <a:pPr algn="ctr">
              <a:defRPr sz="2700" b="0"/>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Jesus, only Jesus</a:t>
            </a:r>
          </a:p>
          <a:p>
            <a:pPr algn="ctr">
              <a:defRPr sz="2700" b="0"/>
            </a:pPr>
            <a:r>
              <a:t>Help me trust You more and more</a:t>
            </a:r>
          </a:p>
          <a:p>
            <a:pPr algn="ctr">
              <a:defRPr sz="2700" b="0"/>
            </a:pPr>
            <a:r>
              <a:t>Jesus, only Jesus</a:t>
            </a:r>
          </a:p>
          <a:p>
            <a:pPr algn="ctr">
              <a:defRPr sz="2700" b="0"/>
            </a:pPr>
            <a:r>
              <a:t>May my heart be ever Yours (x2)</a:t>
            </a:r>
          </a:p>
          <a:p>
            <a:pPr algn="ctr">
              <a:defRPr sz="2700" b="0"/>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How Deep The Father’S Love For Us</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r>
              <a:t>Stuart Townend ©1995 Thankyou Music (Admin. by SHOUT! Music Publishing Australia) CCLI Licence No. 5485849 . CCLI Song number: 155810</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How deep the Father's love for us</a:t>
            </a:r>
          </a:p>
          <a:p>
            <a:pPr algn="ctr">
              <a:defRPr sz="2700" b="0"/>
            </a:pPr>
            <a:r>
              <a:t>How vast beyond all measure</a:t>
            </a:r>
          </a:p>
          <a:p>
            <a:pPr algn="ctr">
              <a:defRPr sz="2700" b="0"/>
            </a:pPr>
            <a:r>
              <a:t>That He should give His only Son</a:t>
            </a:r>
          </a:p>
          <a:p>
            <a:pPr algn="ctr">
              <a:defRPr sz="2700" b="0"/>
            </a:pPr>
            <a:r>
              <a:t>To make a wretch His treasure</a:t>
            </a:r>
          </a:p>
          <a:p>
            <a:pPr algn="ctr">
              <a:defRPr sz="2700" b="0"/>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How great the pain of searing loss</a:t>
            </a:r>
          </a:p>
          <a:p>
            <a:pPr algn="ctr">
              <a:defRPr sz="2700" b="0"/>
            </a:pPr>
            <a:r>
              <a:t>The Father turns His face away</a:t>
            </a:r>
          </a:p>
          <a:p>
            <a:pPr algn="ctr">
              <a:defRPr sz="2700" b="0"/>
            </a:pPr>
            <a:r>
              <a:t>As wounds which mar the chosen One</a:t>
            </a:r>
          </a:p>
          <a:p>
            <a:pPr algn="ctr">
              <a:defRPr sz="2700" b="0"/>
            </a:pPr>
            <a:r>
              <a:t>Bring many sons to glory</a:t>
            </a:r>
          </a:p>
          <a:p>
            <a:pPr algn="ctr">
              <a:defRPr sz="2700" b="0"/>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BCCC english service</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Behold the Man upon a cross</a:t>
            </a:r>
          </a:p>
          <a:p>
            <a:pPr algn="ctr">
              <a:defRPr sz="2700" b="0"/>
            </a:pPr>
            <a:r>
              <a:t>My sin upon His shoulders</a:t>
            </a:r>
          </a:p>
          <a:p>
            <a:pPr algn="ctr">
              <a:defRPr sz="2700" b="0"/>
            </a:pPr>
            <a:r>
              <a:t>Ashamed I hear my mocking voice</a:t>
            </a:r>
          </a:p>
          <a:p>
            <a:pPr algn="ctr">
              <a:defRPr sz="2700" b="0"/>
            </a:pPr>
            <a:r>
              <a:t>Call out among the scoffers</a:t>
            </a:r>
          </a:p>
          <a:p>
            <a:pPr algn="ctr">
              <a:defRPr sz="2700" b="0"/>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It was my sin that held Him there</a:t>
            </a:r>
          </a:p>
          <a:p>
            <a:pPr algn="ctr">
              <a:defRPr sz="2700" b="0"/>
            </a:pPr>
            <a:r>
              <a:t>Until it was accomplished</a:t>
            </a:r>
          </a:p>
          <a:p>
            <a:pPr algn="ctr">
              <a:defRPr sz="2700" b="0"/>
            </a:pPr>
            <a:r>
              <a:t>His dying breath has brought me life</a:t>
            </a:r>
          </a:p>
          <a:p>
            <a:pPr algn="ctr">
              <a:defRPr sz="2700" b="0"/>
            </a:pPr>
            <a:r>
              <a:t>I know that it is finished</a:t>
            </a:r>
          </a:p>
          <a:p>
            <a:pPr algn="ctr">
              <a:defRPr sz="2700" b="0"/>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I will not boast in anything</a:t>
            </a:r>
          </a:p>
          <a:p>
            <a:pPr algn="ctr">
              <a:defRPr sz="2700" b="0"/>
            </a:pPr>
            <a:r>
              <a:t>No gifts, no power, no wisdom</a:t>
            </a:r>
          </a:p>
          <a:p>
            <a:pPr algn="ctr">
              <a:defRPr sz="2700" b="0"/>
            </a:pPr>
            <a:r>
              <a:t>But I will boast in Jesus Christ</a:t>
            </a:r>
          </a:p>
          <a:p>
            <a:pPr algn="ctr">
              <a:defRPr sz="2700" b="0"/>
            </a:pPr>
            <a:r>
              <a:t>His death and resurrection</a:t>
            </a:r>
          </a:p>
          <a:p>
            <a:pPr algn="ctr">
              <a:defRPr sz="2700" b="0"/>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Why should I gain from His reward?</a:t>
            </a:r>
          </a:p>
          <a:p>
            <a:pPr algn="ctr">
              <a:defRPr sz="2700" b="0"/>
            </a:pPr>
            <a:r>
              <a:t>I cannot give an answer</a:t>
            </a:r>
          </a:p>
          <a:p>
            <a:pPr algn="ctr">
              <a:defRPr sz="2700" b="0"/>
            </a:pPr>
            <a:r>
              <a:t>But this I know with all my heart</a:t>
            </a:r>
          </a:p>
          <a:p>
            <a:pPr algn="ctr">
              <a:defRPr sz="2700" b="0"/>
            </a:pPr>
            <a:r>
              <a:t>His wounds have paid my ransom</a:t>
            </a:r>
          </a:p>
          <a:p>
            <a:pPr algn="ctr">
              <a:defRPr sz="2700" b="0"/>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How Great Is Our God</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r>
              <a:t>Chris Tomlin, Ed Cash, Jesse Reeves © 2004 Wondrously Made Songs (Admin. by Music Services, Inc.) Rising Springs Music (Admin. by SHOUT! Music Publishing Australia) Vamos Publishing (Admin. by SHOUT! Music Publishing Australia) worshiptogether.com songs (Admin. by SHOUT! Music Publishing Australia) CCLI Licence No. 5485849 . CCLI Song number: 4348399</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The splendor of a King</a:t>
            </a:r>
          </a:p>
          <a:p>
            <a:pPr algn="ctr">
              <a:defRPr sz="2700" b="0"/>
            </a:pPr>
            <a:r>
              <a:t>Clothed in majesty</a:t>
            </a:r>
          </a:p>
          <a:p>
            <a:pPr algn="ctr">
              <a:defRPr sz="2700" b="0"/>
            </a:pPr>
            <a:r>
              <a:t>Let all the earth rejoice</a:t>
            </a:r>
          </a:p>
          <a:p>
            <a:pPr algn="ctr">
              <a:defRPr sz="2700" b="0"/>
            </a:pPr>
            <a:r>
              <a:t>All the earth rejoice</a:t>
            </a:r>
          </a:p>
          <a:p>
            <a:pPr algn="ctr">
              <a:defRPr sz="2700" b="0"/>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He wraps himself in Light</a:t>
            </a:r>
          </a:p>
          <a:p>
            <a:pPr algn="ctr">
              <a:defRPr sz="2700" b="0"/>
            </a:pPr>
            <a:r>
              <a:t>And darkness tries to hide</a:t>
            </a:r>
          </a:p>
          <a:p>
            <a:pPr algn="ctr">
              <a:defRPr sz="2700" b="0"/>
            </a:pPr>
            <a:r>
              <a:t>And trembles at His voice</a:t>
            </a:r>
          </a:p>
          <a:p>
            <a:pPr algn="ctr">
              <a:defRPr sz="2700" b="0"/>
            </a:pPr>
            <a:r>
              <a:t>Trembles at His voice</a:t>
            </a:r>
          </a:p>
          <a:p>
            <a:pPr algn="ctr">
              <a:defRPr sz="2700" b="0"/>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How great is our God, sing with me</a:t>
            </a:r>
          </a:p>
          <a:p>
            <a:pPr algn="ctr">
              <a:defRPr sz="2700" b="0"/>
            </a:pPr>
            <a:r>
              <a:t>How great is our God, and all will see</a:t>
            </a:r>
          </a:p>
          <a:p>
            <a:pPr algn="ctr">
              <a:defRPr sz="2700" b="0"/>
            </a:pPr>
            <a:r>
              <a:t>How great, how great is our God</a:t>
            </a:r>
          </a:p>
          <a:p>
            <a:pPr algn="ctr">
              <a:defRPr sz="2700" b="0"/>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Age to age He stands</a:t>
            </a:r>
          </a:p>
          <a:p>
            <a:pPr algn="ctr">
              <a:defRPr sz="2700" b="0"/>
            </a:pPr>
            <a:r>
              <a:t>And time is in His hands</a:t>
            </a:r>
          </a:p>
          <a:p>
            <a:pPr algn="ctr">
              <a:defRPr sz="2700" b="0"/>
            </a:pPr>
            <a:r>
              <a:t>Beginning and the end</a:t>
            </a:r>
          </a:p>
          <a:p>
            <a:pPr algn="ctr">
              <a:defRPr sz="2700" b="0"/>
            </a:pPr>
            <a:r>
              <a:t>Beginning and the end</a:t>
            </a:r>
          </a:p>
          <a:p>
            <a:pPr algn="ctr">
              <a:defRPr sz="2700" b="0"/>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The Godhead Three in One</a:t>
            </a:r>
          </a:p>
          <a:p>
            <a:pPr algn="ctr">
              <a:defRPr sz="2700" b="0"/>
            </a:pPr>
            <a:r>
              <a:t>Father Spirit Son</a:t>
            </a:r>
          </a:p>
          <a:p>
            <a:pPr algn="ctr">
              <a:defRPr sz="2700" b="0"/>
            </a:pPr>
            <a:r>
              <a:t>The Lion and the Lamb</a:t>
            </a:r>
          </a:p>
          <a:p>
            <a:pPr algn="ctr">
              <a:defRPr sz="2700" b="0"/>
            </a:pPr>
            <a:r>
              <a:t>The Lion and the Lamb</a:t>
            </a:r>
          </a:p>
          <a:p>
            <a:pPr algn="ctr">
              <a:defRPr sz="2700" b="0"/>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514350"/>
            <a:ext cx="3657600" cy="4114800"/>
          </a:xfrm>
          <a:prstGeom prst="rect">
            <a:avLst/>
          </a:prstGeom>
          <a:noFill/>
        </p:spPr>
        <p:txBody>
          <a:bodyPr wrap="square">
            <a:spAutoFit/>
          </a:bodyPr>
          <a:lstStyle/>
          <a:p>
            <a:pPr>
              <a:defRPr sz="3000"/>
            </a:pPr>
            <a:r>
              <a:t>Please keep all phones on silent</a:t>
            </a:r>
          </a:p>
        </p:txBody>
      </p:sp>
      <p:pic>
        <p:nvPicPr>
          <p:cNvPr id="3" name="Picture 2" descr="Phone.png"/>
          <p:cNvPicPr>
            <a:picLocks noChangeAspect="1"/>
          </p:cNvPicPr>
          <p:nvPr/>
        </p:nvPicPr>
        <p:blipFill>
          <a:blip r:embed="rId2"/>
          <a:stretch>
            <a:fillRect/>
          </a:stretch>
        </p:blipFill>
        <p:spPr>
          <a:xfrm>
            <a:off x="4514850" y="514350"/>
            <a:ext cx="4114800" cy="411480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How great is our God, sing with me</a:t>
            </a:r>
          </a:p>
          <a:p>
            <a:pPr algn="ctr">
              <a:defRPr sz="2700" b="0"/>
            </a:pPr>
            <a:r>
              <a:t>How great is our God, and all will see</a:t>
            </a:r>
          </a:p>
          <a:p>
            <a:pPr algn="ctr">
              <a:defRPr sz="2700" b="0"/>
            </a:pPr>
            <a:r>
              <a:t>How great, how great is our God</a:t>
            </a:r>
          </a:p>
          <a:p>
            <a:pPr algn="ctr">
              <a:defRPr sz="2700" b="0"/>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Name above all names</a:t>
            </a:r>
          </a:p>
          <a:p>
            <a:pPr algn="ctr">
              <a:defRPr sz="2700" b="0"/>
            </a:pPr>
            <a:r>
              <a:t>Worthy of our praise</a:t>
            </a:r>
          </a:p>
          <a:p>
            <a:pPr algn="ctr">
              <a:defRPr sz="2700" b="0"/>
            </a:pPr>
            <a:r>
              <a:t>My heart will sing</a:t>
            </a:r>
          </a:p>
          <a:p>
            <a:pPr algn="ctr">
              <a:defRPr sz="2700" b="0"/>
            </a:pPr>
            <a:r>
              <a:t>How great is our God (x2)</a:t>
            </a:r>
          </a:p>
          <a:p>
            <a:pPr algn="ctr">
              <a:defRPr sz="2700" b="0"/>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How great is our God, sing with me</a:t>
            </a:r>
          </a:p>
          <a:p>
            <a:pPr algn="ctr">
              <a:defRPr sz="2700" b="0"/>
            </a:pPr>
            <a:r>
              <a:t>How great is our God, and all will see</a:t>
            </a:r>
          </a:p>
          <a:p>
            <a:pPr algn="ctr">
              <a:defRPr sz="2700" b="0"/>
            </a:pPr>
            <a:r>
              <a:t>How great, how great is our God (x2)</a:t>
            </a:r>
          </a:p>
          <a:p>
            <a:pPr algn="ctr">
              <a:defRPr sz="2700" b="0"/>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514350"/>
            <a:ext cx="3657600" cy="4114800"/>
          </a:xfrm>
          <a:prstGeom prst="rect">
            <a:avLst/>
          </a:prstGeom>
          <a:noFill/>
        </p:spPr>
        <p:txBody>
          <a:bodyPr wrap="square">
            <a:spAutoFit/>
          </a:bodyPr>
          <a:lstStyle/>
          <a:p>
            <a:pPr>
              <a:defRPr sz="3000"/>
            </a:pPr>
            <a:r>
              <a:t>Bible reading</a:t>
            </a:r>
          </a:p>
        </p:txBody>
      </p:sp>
      <p:pic>
        <p:nvPicPr>
          <p:cNvPr id="3" name="Picture 2" descr="Bible.png"/>
          <p:cNvPicPr>
            <a:picLocks noChangeAspect="1"/>
          </p:cNvPicPr>
          <p:nvPr/>
        </p:nvPicPr>
        <p:blipFill>
          <a:blip r:embed="rId2"/>
          <a:stretch>
            <a:fillRect/>
          </a:stretch>
        </p:blipFill>
        <p:spPr>
          <a:xfrm>
            <a:off x="4514850" y="514350"/>
            <a:ext cx="4114800" cy="411480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1 Samuel 10:1-27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Then Samuel took a flask of olive oil and poured it on Saul’s head and kissed him, saying, “Has not the Lord anointed you ruler over his inheritance? ² When you leave me today, you will meet two men near Rachel’s tomb, at Zelzah on the border of Benjamin. They will say to you, ‘The donkeys you set out to look for have been found. And now your father has stopped thinking about them and is worried about you. He is asking, “What shall I do about my son?”’ </a:t>
            </a:r>
          </a:p>
          <a:p>
            <a:pPr algn="ctr">
              <a:defRPr sz="2300" b="0"/>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1 Samuel 10:1-27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³ “Then you will go on from there until you reach the great tree of Tabor. Three men going up to worship God at Bethel will meet you there. One will be carrying three young goats, another three loaves of bread, and another a skin of wine. ⁴ They will greet you and offer you two loaves of bread, which you will accept from them. </a:t>
            </a:r>
          </a:p>
          <a:p>
            <a:pPr algn="ctr">
              <a:defRPr sz="2300" b="0"/>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1 Samuel 10:1-27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⁵ “After that you will go to Gibeah of God, where there is a Philistine outpost. As you approach the town, you will meet a procession of prophets coming down from the high place with lyres, timbrels, pipes and harps being played before them, and they will be prophesying. ⁶ The Spirit of the Lord will come powerfully upon you, and you will prophesy with them; and you will be changed into a different person. </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1 Samuel 10:1-27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⁷ Once these signs are fulfilled, do whatever your hand finds to do, for God is with you. </a:t>
            </a:r>
          </a:p>
          <a:p>
            <a:pPr algn="ctr">
              <a:defRPr sz="2300" b="0"/>
            </a:pPr>
            <a:r>
              <a:t>⁸ “Go down ahead of me to Gilgal. I will surely come down to you to sacrifice burnt offerings and fellowship offerings, but you must wait seven days until I come to you and tell you what you are to do.” </a:t>
            </a:r>
          </a:p>
          <a:p>
            <a:pPr algn="ctr">
              <a:defRPr sz="2300" b="0"/>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1 Samuel 10:1-27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⁹ As Saul turned to leave Samuel, God changed Saul’s heart, and all these signs were fulfilled that day. ¹⁰ When he and his servant arrived at Gibeah, a procession of prophets met him; the Spirit of God came powerfully upon him, and he joined in their prophesying. </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1 Samuel 10:1-27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¹¹ When all those who had formerly known him saw him prophesying with the prophets, they asked each other, “What is this that has happened to the son of Kish? Is Saul also among the prophets?” </a:t>
            </a:r>
          </a:p>
          <a:p>
            <a:pPr algn="ctr">
              <a:defRPr sz="2300" b="0"/>
            </a:pPr>
            <a:r>
              <a:t>¹² A man who lived there answered, “And who is their father?” So it became a saying: “Is Saul also among the prophets?”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I Will Trust My Saviour Jesus</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r>
              <a:t>CCLI Licence No: 5485849</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1 Samuel 10:1-27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¹³ After Saul stopped prophesying, he went to the high place. </a:t>
            </a:r>
          </a:p>
          <a:p>
            <a:pPr algn="ctr">
              <a:defRPr sz="2300" b="0"/>
            </a:pPr>
            <a:r>
              <a:t>¹⁴ Now Saul’s uncle asked him and his servant, “Where have you been?”</a:t>
            </a:r>
          </a:p>
          <a:p>
            <a:pPr algn="ctr">
              <a:defRPr sz="2300" b="0"/>
            </a:pPr>
            <a:r>
              <a:t>“Looking for the donkeys,” he said. “But when we saw they were not to be found, we went to Samuel.” </a:t>
            </a:r>
          </a:p>
          <a:p>
            <a:pPr algn="ctr">
              <a:defRPr sz="2300" b="0"/>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1 Samuel 10:1-27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¹⁵ Saul’s uncle said, “Tell me what Samuel said to you.” </a:t>
            </a:r>
          </a:p>
          <a:p>
            <a:pPr algn="ctr">
              <a:defRPr sz="2300" b="0"/>
            </a:pPr>
            <a:r>
              <a:t>¹⁶ Saul replied, “He assured us that the donkeys had been found.” But he did not tell his uncle what Samuel had said about the kingship. </a:t>
            </a:r>
          </a:p>
          <a:p>
            <a:pPr algn="ctr">
              <a:defRPr sz="2300" b="0"/>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1 Samuel 10:1-27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¹⁷ Samuel summoned the people of Israel to the Lord at Mizpah ¹⁸ and said to them, “This is what the Lord, the God of Israel, says: ‘I brought Israel up out of Egypt, and I delivered you from the power of Egypt and all the kingdoms that oppressed you.’ </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1 Samuel 10:1-27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¹⁹ But you have now rejected your God, who saves you out of all your disasters and calamities. And you have said, ‘No, appoint a king over us.’ So now present yourselves before the Lord by your tribes and clans.” </a:t>
            </a:r>
          </a:p>
          <a:p>
            <a:pPr algn="ctr">
              <a:defRPr sz="2300" b="0"/>
            </a:pPr>
            <a:r>
              <a:t>²⁰ When Samuel had all Israel come forward by tribes, the tribe of Benjamin was taken by lot. </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1 Samuel 10:1-27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²¹ Then he brought forward the tribe of Benjamin, clan by clan, and Matri’s clan was taken. Finally Saul son of Kish was taken. But when they looked for him, he was not to be found. ²² So they inquired further of the Lord, “Has the man come here yet?”</a:t>
            </a:r>
          </a:p>
          <a:p>
            <a:pPr algn="ctr">
              <a:defRPr sz="2300" b="0"/>
            </a:pPr>
            <a:r>
              <a:t>And the Lord said, “Yes, he has hidden himself among the supplies.” </a:t>
            </a:r>
          </a:p>
          <a:p>
            <a:pPr algn="ctr">
              <a:defRPr sz="2300" b="0"/>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1 Samuel 10:1-27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²³ They ran and brought him out, and as he stood among the people he was a head taller than any of the others. ²⁴ Samuel said to all the people, “Do you see the man the Lord has chosen? There is no one like him among all the people.”</a:t>
            </a:r>
          </a:p>
          <a:p>
            <a:pPr algn="ctr">
              <a:defRPr sz="2300" b="0"/>
            </a:pPr>
            <a:r>
              <a:t>Then the people shouted, “Long live the king!” </a:t>
            </a:r>
          </a:p>
          <a:p>
            <a:pPr algn="ctr">
              <a:defRPr sz="2300" b="0"/>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1 Samuel 10:1-27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²⁵ Samuel explained to the people the rights and duties of kingship. He wrote them down on a scroll and deposited it before the Lord. Then Samuel dismissed the people to go to their own homes. </a:t>
            </a:r>
          </a:p>
          <a:p>
            <a:pPr algn="ctr">
              <a:defRPr sz="2300" b="0"/>
            </a:pPr>
            <a:r>
              <a:t>²⁶ Saul also went to his home in Gibeah, accompanied by valiant men whose hearts God had touched. </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4000" b="1"/>
            </a:pPr>
            <a:r>
              <a:t>1 Samuel 10:1-27 (NIV)</a:t>
            </a: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2300" b="0"/>
            </a:pPr>
            <a:r>
              <a:t>²⁷ But some scoundrels said, “How can this fellow save us?” They despised him and brought him no gifts. But Saul kept silent.</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274320"/>
            <a:ext cx="8229600" cy="771525"/>
          </a:xfrm>
          <a:prstGeom prst="rect">
            <a:avLst/>
          </a:prstGeom>
          <a:noFill/>
        </p:spPr>
        <p:txBody>
          <a:bodyPr wrap="square">
            <a:spAutoFit/>
          </a:bodyPr>
          <a:lstStyle/>
          <a:p>
            <a:pPr algn="ctr">
              <a:defRPr sz="800" b="1"/>
            </a:pPr>
            <a:endParaRPr/>
          </a:p>
        </p:txBody>
      </p:sp>
      <p:sp>
        <p:nvSpPr>
          <p:cNvPr id="3" name="TextBox 2"/>
          <p:cNvSpPr txBox="1"/>
          <p:nvPr/>
        </p:nvSpPr>
        <p:spPr>
          <a:xfrm>
            <a:off x="457200" y="1045845"/>
            <a:ext cx="8229600" cy="4114800"/>
          </a:xfrm>
          <a:prstGeom prst="rect">
            <a:avLst/>
          </a:prstGeom>
          <a:noFill/>
        </p:spPr>
        <p:txBody>
          <a:bodyPr wrap="square">
            <a:spAutoFit/>
          </a:bodyPr>
          <a:lstStyle/>
          <a:p>
            <a:pPr algn="ctr">
              <a:defRPr sz="1200" b="0"/>
            </a:pPr>
            <a:r>
              <a:t>Scripture quotations taken from The Holy Bible, New International Version® NIV®</a:t>
            </a:r>
          </a:p>
          <a:p>
            <a:pPr algn="ctr">
              <a:defRPr sz="1200" b="0"/>
            </a:pPr>
            <a:r>
              <a:t>            Copyright © 1973, 1978, 1984, 2011 by Biblica, Inc.</a:t>
            </a:r>
          </a:p>
          <a:p>
            <a:pPr algn="ctr">
              <a:defRPr sz="1200" b="0"/>
            </a:pPr>
            <a:r>
              <a:t>            Used with permission. All rights reserved worldwide.</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Announcements</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I will trust my Saviour Jesus</a:t>
            </a:r>
          </a:p>
          <a:p>
            <a:pPr algn="ctr">
              <a:defRPr sz="2700" b="0"/>
            </a:pPr>
            <a:r>
              <a:t>When my darkest doubts befall</a:t>
            </a:r>
          </a:p>
          <a:p>
            <a:pPr algn="ctr">
              <a:defRPr sz="2700" b="0"/>
            </a:pPr>
            <a:r>
              <a:t>Trust Him when to simply trust Him</a:t>
            </a:r>
          </a:p>
          <a:p>
            <a:pPr algn="ctr">
              <a:defRPr sz="2700" b="0"/>
            </a:pPr>
            <a:r>
              <a:t>Seems the hardest thing of all</a:t>
            </a:r>
          </a:p>
          <a:p>
            <a:pPr algn="ctr">
              <a:defRPr sz="2700" b="0"/>
            </a:pP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5800" y="1657350"/>
            <a:ext cx="2743200" cy="914400"/>
          </a:xfrm>
          <a:prstGeom prst="rect">
            <a:avLst/>
          </a:prstGeom>
          <a:noFill/>
        </p:spPr>
        <p:txBody>
          <a:bodyPr wrap="square" lIns="0">
            <a:spAutoFit/>
          </a:bodyPr>
          <a:lstStyle/>
          <a:p>
            <a:endParaRPr/>
          </a:p>
          <a:p>
            <a:pPr>
              <a:defRPr sz="4000"/>
            </a:pPr>
            <a:r>
              <a:t>Offering</a:t>
            </a:r>
          </a:p>
        </p:txBody>
      </p:sp>
      <p:sp>
        <p:nvSpPr>
          <p:cNvPr id="3" name="Rounded Rectangle 2"/>
          <p:cNvSpPr/>
          <p:nvPr/>
        </p:nvSpPr>
        <p:spPr>
          <a:xfrm>
            <a:off x="3028950" y="171450"/>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TextBox 3"/>
          <p:cNvSpPr txBox="1"/>
          <p:nvPr/>
        </p:nvSpPr>
        <p:spPr>
          <a:xfrm>
            <a:off x="3878035" y="171450"/>
            <a:ext cx="4754880" cy="857250"/>
          </a:xfrm>
          <a:prstGeom prst="rect">
            <a:avLst/>
          </a:prstGeom>
          <a:noFill/>
        </p:spPr>
        <p:txBody>
          <a:bodyPr wrap="square">
            <a:spAutoFit/>
          </a:bodyPr>
          <a:lstStyle/>
          <a:p>
            <a:endParaRPr/>
          </a:p>
          <a:p>
            <a:pPr>
              <a:defRPr sz="1600">
                <a:latin typeface="Gill Sans MT"/>
              </a:defRPr>
            </a:pPr>
            <a:r>
              <a:t>Account name: Blacktown Chinese Christian Church</a:t>
            </a:r>
          </a:p>
        </p:txBody>
      </p:sp>
      <p:pic>
        <p:nvPicPr>
          <p:cNvPr id="5" name="Picture 4" descr="church.png"/>
          <p:cNvPicPr>
            <a:picLocks noChangeAspect="1"/>
          </p:cNvPicPr>
          <p:nvPr/>
        </p:nvPicPr>
        <p:blipFill>
          <a:blip r:embed="rId2"/>
          <a:stretch>
            <a:fillRect/>
          </a:stretch>
        </p:blipFill>
        <p:spPr>
          <a:xfrm>
            <a:off x="3114675" y="257175"/>
            <a:ext cx="685800" cy="685800"/>
          </a:xfrm>
          <a:prstGeom prst="rect">
            <a:avLst/>
          </a:prstGeom>
        </p:spPr>
      </p:pic>
      <p:sp>
        <p:nvSpPr>
          <p:cNvPr id="6" name="Rounded Rectangle 5"/>
          <p:cNvSpPr/>
          <p:nvPr/>
        </p:nvSpPr>
        <p:spPr>
          <a:xfrm>
            <a:off x="3028950" y="1157287"/>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3878035" y="1157287"/>
            <a:ext cx="4754880" cy="857250"/>
          </a:xfrm>
          <a:prstGeom prst="rect">
            <a:avLst/>
          </a:prstGeom>
          <a:noFill/>
        </p:spPr>
        <p:txBody>
          <a:bodyPr wrap="square">
            <a:spAutoFit/>
          </a:bodyPr>
          <a:lstStyle/>
          <a:p>
            <a:endParaRPr/>
          </a:p>
          <a:p>
            <a:pPr>
              <a:defRPr sz="1600">
                <a:latin typeface="Gill Sans MT"/>
              </a:defRPr>
            </a:pPr>
            <a:r>
              <a:t>Account number: 4216 50263</a:t>
            </a:r>
          </a:p>
        </p:txBody>
      </p:sp>
      <p:pic>
        <p:nvPicPr>
          <p:cNvPr id="8" name="Picture 7" descr="account_number.png"/>
          <p:cNvPicPr>
            <a:picLocks noChangeAspect="1"/>
          </p:cNvPicPr>
          <p:nvPr/>
        </p:nvPicPr>
        <p:blipFill>
          <a:blip r:embed="rId3"/>
          <a:stretch>
            <a:fillRect/>
          </a:stretch>
        </p:blipFill>
        <p:spPr>
          <a:xfrm>
            <a:off x="3114675" y="1243012"/>
            <a:ext cx="685800" cy="685800"/>
          </a:xfrm>
          <a:prstGeom prst="rect">
            <a:avLst/>
          </a:prstGeom>
        </p:spPr>
      </p:pic>
      <p:sp>
        <p:nvSpPr>
          <p:cNvPr id="9" name="Rounded Rectangle 8"/>
          <p:cNvSpPr/>
          <p:nvPr/>
        </p:nvSpPr>
        <p:spPr>
          <a:xfrm>
            <a:off x="3028950" y="2143125"/>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0" name="TextBox 9"/>
          <p:cNvSpPr txBox="1"/>
          <p:nvPr/>
        </p:nvSpPr>
        <p:spPr>
          <a:xfrm>
            <a:off x="3878035" y="2143125"/>
            <a:ext cx="4754880" cy="857250"/>
          </a:xfrm>
          <a:prstGeom prst="rect">
            <a:avLst/>
          </a:prstGeom>
          <a:noFill/>
        </p:spPr>
        <p:txBody>
          <a:bodyPr wrap="square">
            <a:spAutoFit/>
          </a:bodyPr>
          <a:lstStyle/>
          <a:p>
            <a:endParaRPr/>
          </a:p>
          <a:p>
            <a:pPr>
              <a:defRPr sz="1600">
                <a:latin typeface="Gill Sans MT"/>
              </a:defRPr>
            </a:pPr>
            <a:r>
              <a:t>BSB: 112 - 879</a:t>
            </a:r>
          </a:p>
        </p:txBody>
      </p:sp>
      <p:pic>
        <p:nvPicPr>
          <p:cNvPr id="11" name="Picture 10" descr="bsb.png"/>
          <p:cNvPicPr>
            <a:picLocks noChangeAspect="1"/>
          </p:cNvPicPr>
          <p:nvPr/>
        </p:nvPicPr>
        <p:blipFill>
          <a:blip r:embed="rId4"/>
          <a:stretch>
            <a:fillRect/>
          </a:stretch>
        </p:blipFill>
        <p:spPr>
          <a:xfrm>
            <a:off x="3114675" y="2228850"/>
            <a:ext cx="685800" cy="685800"/>
          </a:xfrm>
          <a:prstGeom prst="rect">
            <a:avLst/>
          </a:prstGeom>
        </p:spPr>
      </p:pic>
      <p:sp>
        <p:nvSpPr>
          <p:cNvPr id="12" name="Rounded Rectangle 11"/>
          <p:cNvSpPr/>
          <p:nvPr/>
        </p:nvSpPr>
        <p:spPr>
          <a:xfrm>
            <a:off x="3028950" y="3128962"/>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3" name="TextBox 12"/>
          <p:cNvSpPr txBox="1"/>
          <p:nvPr/>
        </p:nvSpPr>
        <p:spPr>
          <a:xfrm>
            <a:off x="3878035" y="3128962"/>
            <a:ext cx="4754880" cy="857250"/>
          </a:xfrm>
          <a:prstGeom prst="rect">
            <a:avLst/>
          </a:prstGeom>
          <a:noFill/>
        </p:spPr>
        <p:txBody>
          <a:bodyPr wrap="square">
            <a:spAutoFit/>
          </a:bodyPr>
          <a:lstStyle/>
          <a:p>
            <a:endParaRPr/>
          </a:p>
          <a:p>
            <a:pPr>
              <a:defRPr sz="1600">
                <a:latin typeface="Gill Sans MT"/>
              </a:defRPr>
            </a:pPr>
            <a:r>
              <a:t>Please put in "offering" as the reference</a:t>
            </a:r>
          </a:p>
        </p:txBody>
      </p:sp>
      <p:pic>
        <p:nvPicPr>
          <p:cNvPr id="14" name="Picture 13" descr="hands.png"/>
          <p:cNvPicPr>
            <a:picLocks noChangeAspect="1"/>
          </p:cNvPicPr>
          <p:nvPr/>
        </p:nvPicPr>
        <p:blipFill>
          <a:blip r:embed="rId5"/>
          <a:stretch>
            <a:fillRect/>
          </a:stretch>
        </p:blipFill>
        <p:spPr>
          <a:xfrm>
            <a:off x="3114675" y="3214687"/>
            <a:ext cx="685800" cy="685800"/>
          </a:xfrm>
          <a:prstGeom prst="rect">
            <a:avLst/>
          </a:prstGeom>
        </p:spPr>
      </p:pic>
      <p:sp>
        <p:nvSpPr>
          <p:cNvPr id="15" name="Rounded Rectangle 14"/>
          <p:cNvSpPr/>
          <p:nvPr/>
        </p:nvSpPr>
        <p:spPr>
          <a:xfrm>
            <a:off x="3028950" y="4114800"/>
            <a:ext cx="5943600" cy="85725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6" name="TextBox 15"/>
          <p:cNvSpPr txBox="1"/>
          <p:nvPr/>
        </p:nvSpPr>
        <p:spPr>
          <a:xfrm>
            <a:off x="3878035" y="4114800"/>
            <a:ext cx="4754880" cy="857250"/>
          </a:xfrm>
          <a:prstGeom prst="rect">
            <a:avLst/>
          </a:prstGeom>
          <a:noFill/>
        </p:spPr>
        <p:txBody>
          <a:bodyPr wrap="square">
            <a:spAutoFit/>
          </a:bodyPr>
          <a:lstStyle/>
          <a:p>
            <a:endParaRPr/>
          </a:p>
          <a:p>
            <a:pPr>
              <a:defRPr sz="1600">
                <a:latin typeface="Gill Sans MT"/>
              </a:defRPr>
            </a:pPr>
            <a:r>
              <a:t>The offering box is available at the back of the hall</a:t>
            </a:r>
          </a:p>
        </p:txBody>
      </p:sp>
      <p:pic>
        <p:nvPicPr>
          <p:cNvPr id="17" name="Picture 16" descr="box.png"/>
          <p:cNvPicPr>
            <a:picLocks noChangeAspect="1"/>
          </p:cNvPicPr>
          <p:nvPr/>
        </p:nvPicPr>
        <p:blipFill>
          <a:blip r:embed="rId6"/>
          <a:stretch>
            <a:fillRect/>
          </a:stretch>
        </p:blipFill>
        <p:spPr>
          <a:xfrm>
            <a:off x="3114675" y="4200525"/>
            <a:ext cx="685800" cy="685800"/>
          </a:xfrm>
          <a:prstGeom prst="rect">
            <a:avLst/>
          </a:prstGeom>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1028700"/>
            <a:ext cx="7315200" cy="2571750"/>
          </a:xfrm>
          <a:prstGeom prst="rect">
            <a:avLst/>
          </a:prstGeom>
          <a:noFill/>
        </p:spPr>
        <p:txBody>
          <a:bodyPr wrap="square">
            <a:spAutoFit/>
          </a:bodyPr>
          <a:lstStyle/>
          <a:p>
            <a:pPr algn="ctr">
              <a:defRPr sz="4000" b="0" i="0" u="none"/>
            </a:pPr>
            <a:r>
              <a:t>Prayer points</a:t>
            </a:r>
          </a:p>
        </p:txBody>
      </p:sp>
      <p:sp>
        <p:nvSpPr>
          <p:cNvPr id="3" name="TextBox 2"/>
          <p:cNvSpPr txBox="1"/>
          <p:nvPr/>
        </p:nvSpPr>
        <p:spPr>
          <a:xfrm>
            <a:off x="914400" y="3086100"/>
            <a:ext cx="7315200" cy="2571750"/>
          </a:xfrm>
          <a:prstGeom prst="rect">
            <a:avLst/>
          </a:prstGeom>
          <a:noFill/>
        </p:spPr>
        <p:txBody>
          <a:bodyPr wrap="square">
            <a:spAutoFit/>
          </a:bodyPr>
          <a:lstStyle/>
          <a:p>
            <a:pPr algn="ctr">
              <a:defRPr sz="800" b="0" i="0" u="none"/>
            </a:pP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514350"/>
            <a:ext cx="3657600" cy="4114800"/>
          </a:xfrm>
          <a:prstGeom prst="rect">
            <a:avLst/>
          </a:prstGeom>
          <a:noFill/>
        </p:spPr>
        <p:txBody>
          <a:bodyPr wrap="square">
            <a:spAutoFit/>
          </a:bodyPr>
          <a:lstStyle/>
          <a:p>
            <a:pPr>
              <a:defRPr sz="3000"/>
            </a:pPr>
            <a:r>
              <a:t>Mingle time!</a:t>
            </a:r>
          </a:p>
        </p:txBody>
      </p:sp>
      <p:pic>
        <p:nvPicPr>
          <p:cNvPr id="3" name="Picture 2" descr="square_DSC_0535.png"/>
          <p:cNvPicPr>
            <a:picLocks noChangeAspect="1"/>
          </p:cNvPicPr>
          <p:nvPr/>
        </p:nvPicPr>
        <p:blipFill>
          <a:blip r:embed="rId2"/>
          <a:stretch>
            <a:fillRect/>
          </a:stretch>
        </p:blipFill>
        <p:spPr>
          <a:xfrm>
            <a:off x="4514850" y="514350"/>
            <a:ext cx="4114800" cy="41148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I will trust my Saviour Jesus</a:t>
            </a:r>
          </a:p>
          <a:p>
            <a:pPr algn="ctr">
              <a:defRPr sz="2700" b="0"/>
            </a:pPr>
            <a:r>
              <a:t>Trust Him when my strength is small</a:t>
            </a:r>
          </a:p>
          <a:p>
            <a:pPr algn="ctr">
              <a:defRPr sz="2700" b="0"/>
            </a:pPr>
            <a:r>
              <a:t>For I know the shield of Jesus</a:t>
            </a:r>
          </a:p>
          <a:p>
            <a:pPr algn="ctr">
              <a:defRPr sz="2700" b="0"/>
            </a:pPr>
            <a:r>
              <a:t>Is the safest place of all</a:t>
            </a:r>
          </a:p>
          <a:p>
            <a:pPr algn="ctr">
              <a:defRPr sz="2700" b="0"/>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Jesus, only Jesus</a:t>
            </a:r>
          </a:p>
          <a:p>
            <a:pPr algn="ctr">
              <a:defRPr sz="2700" b="0"/>
            </a:pPr>
            <a:r>
              <a:t>Help me trust You more and more</a:t>
            </a:r>
          </a:p>
          <a:p>
            <a:pPr algn="ctr">
              <a:defRPr sz="2700" b="0"/>
            </a:pPr>
            <a:r>
              <a:t>Jesus, only Jesus</a:t>
            </a:r>
          </a:p>
          <a:p>
            <a:pPr algn="ctr">
              <a:defRPr sz="2700" b="0"/>
            </a:pPr>
            <a:r>
              <a:t>May my heart be ever Yours</a:t>
            </a:r>
          </a:p>
          <a:p>
            <a:pPr algn="ctr">
              <a:defRPr sz="2700" b="0"/>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I will trust my Saviour Jesus</a:t>
            </a:r>
          </a:p>
          <a:p>
            <a:pPr algn="ctr">
              <a:defRPr sz="2700" b="0"/>
            </a:pPr>
            <a:r>
              <a:t>He has said His way is best</a:t>
            </a:r>
          </a:p>
          <a:p>
            <a:pPr algn="ctr">
              <a:defRPr sz="2700" b="0"/>
            </a:pPr>
            <a:r>
              <a:t>And I know the path He's chosen</a:t>
            </a:r>
          </a:p>
          <a:p>
            <a:pPr algn="ctr">
              <a:defRPr sz="2700" b="0"/>
            </a:pPr>
            <a:r>
              <a:t>Leads to everlasting rest</a:t>
            </a:r>
          </a:p>
          <a:p>
            <a:pPr algn="ctr">
              <a:defRPr sz="2700" b="0"/>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7200" y="771525"/>
            <a:ext cx="8229600" cy="4114800"/>
          </a:xfrm>
          <a:prstGeom prst="rect">
            <a:avLst/>
          </a:prstGeom>
          <a:noFill/>
        </p:spPr>
        <p:txBody>
          <a:bodyPr wrap="square">
            <a:spAutoFit/>
          </a:bodyPr>
          <a:lstStyle/>
          <a:p>
            <a:pPr algn="ctr">
              <a:defRPr sz="2700" b="0"/>
            </a:pPr>
            <a:r>
              <a:t>Jesus, only Jesus</a:t>
            </a:r>
          </a:p>
          <a:p>
            <a:pPr algn="ctr">
              <a:defRPr sz="2700" b="0"/>
            </a:pPr>
            <a:r>
              <a:t>Help me trust You more and more</a:t>
            </a:r>
          </a:p>
          <a:p>
            <a:pPr algn="ctr">
              <a:defRPr sz="2700" b="0"/>
            </a:pPr>
            <a:r>
              <a:t>Jesus, only Jesus</a:t>
            </a:r>
          </a:p>
          <a:p>
            <a:pPr algn="ctr">
              <a:defRPr sz="2700" b="0"/>
            </a:pPr>
            <a:r>
              <a:t>May my heart be ever Yours (x2)</a:t>
            </a:r>
          </a:p>
          <a:p>
            <a:pPr algn="ctr">
              <a:defRPr sz="2700" b="0"/>
            </a:pPr>
            <a:endParaRPr/>
          </a:p>
        </p:txBody>
      </p:sp>
    </p:spTree>
  </p:cSld>
  <p:clrMapOvr>
    <a:masterClrMapping/>
  </p:clrMapOvr>
</p:sld>
</file>

<file path=ppt/theme/theme1.xml><?xml version="1.0" encoding="utf-8"?>
<a:theme xmlns:a="http://schemas.openxmlformats.org/drawingml/2006/main" name="Gallery">
  <a:themeElements>
    <a:clrScheme name="Yellow Orang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{B691F8E2-2E89-4648-9BD9-FA578BC178E3}tf10001119</Template>
  <TotalTime>2111</TotalTime>
  <Words>1900</Words>
  <Application>Microsoft Macintosh PowerPoint</Application>
  <PresentationFormat>On-screen Show (16:9)</PresentationFormat>
  <Paragraphs>161</Paragraphs>
  <Slides>52</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52</vt:i4>
      </vt:variant>
    </vt:vector>
  </HeadingPairs>
  <TitlesOfParts>
    <vt:vector size="54" baseType="lpstr">
      <vt:lpstr>Arial</vt:lpstr>
      <vt:lpstr>Gallery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BCCC English service</dc:title>
  <dc:creator>Annabel Lam</dc:creator>
  <cp:lastModifiedBy>Johnny Wu</cp:lastModifiedBy>
  <cp:revision>47</cp:revision>
  <dcterms:modified xsi:type="dcterms:W3CDTF">2025-05-17T12:45:04Z</dcterms:modified>
</cp:coreProperties>
</file>